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E595FD3-71F4-4CDA-AC66-C3E3F7754681}">
  <a:tblStyle styleId="{4E595FD3-71F4-4CDA-AC66-C3E3F775468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docs.google.com/presentation/d/1whZjKSGOeBswTvE0xDEwDoYQ0cUh5E8ifzkYGTWptkM/edit?usp=sharing" TargetMode="External"/><Relationship Id="rId5" Type="http://schemas.openxmlformats.org/officeDocument/2006/relationships/hyperlink" Target="https://docs.google.com/presentation/d/14jRur7-xsEoIqoFMYZJUnyWUkC-bpTYasxgXeQFkPnc/edit?usp=sharing" TargetMode="External"/><Relationship Id="rId6" Type="http://schemas.openxmlformats.org/officeDocument/2006/relationships/hyperlink" Target="https://docs.google.com/presentation/d/14yU62UuXl_bc6RXmTo5PX9aqb4u-_BFb_JMtdMEvSCY/edit?usp=sharing" TargetMode="External"/><Relationship Id="rId7" Type="http://schemas.openxmlformats.org/officeDocument/2006/relationships/hyperlink" Target="https://docs.google.com/presentation/d/1j7aBQG8jRppH7MbzuzFerHVbnEESFA0umkjUYRoMUAE/edit?usp=sharing" TargetMode="External"/><Relationship Id="rId8" Type="http://schemas.openxmlformats.org/officeDocument/2006/relationships/hyperlink" Target="https://docs.google.com/presentation/d/1b2lSf108uW6S7wQ9IdNqLzaBrilg4ipQ6mOyI_fOyjc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aBSiJKXAINXQNoMluOQgIraMXde8TKKNYX8SUk9X-eg/edit?usp=sharing" TargetMode="External"/><Relationship Id="rId6" Type="http://schemas.openxmlformats.org/officeDocument/2006/relationships/hyperlink" Target="https://docs.google.com/presentation/d/1ARC_a0_tC3vheXxGwuc_VuQaM1IIbzi5hkm3RJTfUh4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{4E595FD3-71F4-4CDA-AC66-C3E3F7754681}</a:tableStyleId>
              </a:tblPr>
              <a:tblGrid>
                <a:gridCol w="1633350"/>
                <a:gridCol w="4045800"/>
                <a:gridCol w="3669725"/>
              </a:tblGrid>
              <a:tr h="35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7: Religion and the Ottoman Empire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0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religion influence life in the Ottoman Empire?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40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2.2, 2.3, 2.4, 2.5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6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05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Empire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True or False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210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03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Religion and the Ottoman Empire Presentation,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introduce the historical thinking skill of Contextualization. The “What is Contextualization?” Guide on page one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Religion and the Ottoman Empire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should be used first.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80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Contextualization and guide students through the “What is Contextualization?” page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“Practice” questions on page 1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(60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{4E595FD3-71F4-4CDA-AC66-C3E3F7754681}</a:tableStyleId>
              </a:tblPr>
              <a:tblGrid>
                <a:gridCol w="1673200"/>
                <a:gridCol w="4057350"/>
                <a:gridCol w="3702950"/>
              </a:tblGrid>
              <a:tr h="29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7: Religion and the Ottoman Empire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85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Continue to focus on the skill of Contextualization with an introductory reading. Students will read about the context of the Ottoman Empire, using page 2 of the student worksheet. They will answer comprehension questions as they read.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0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 “What is the Context?” - Trade Networks Reading on page 2.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Remind students to keep in mind the different types of contextualization as they read.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“What is the Context?” and answer questions.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93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engage in a source analysis to investigate the Ottoman Empire. Introduce students to the process of the Gallery Walk using slides 4-6. As a class, complete the source analysis questions for Source 1. Then, support students as they move around the room.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387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Gallery Walk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Analyze Source 1 (slide 5) as a class and answer questions on page 3 of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Around the classroom, place on desks or post on the wall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sources for the gallery walk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groups and provide direction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Source 1 and answer questions on page 3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 group, move to each source around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questions on the student worksheet (pages 3-4)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9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summarize their understanding of the context of the Ottoman Empire with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Contextualization Graphic Organizer.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and explain directions for the Contextualization Graphic Organizer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 startAt="2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Lead students in selecting the four most relevant ways to contextualize the topic of the Ottoman Empire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clarifying questions, if necessary.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 startAt="2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Summarize the context using the graphic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